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386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E7CFA-02C3-4ED9-94BA-B0382D4751F1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53838-82A5-46E3-9DF1-6A089BDE1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36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E7CFA-02C3-4ED9-94BA-B0382D4751F1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53838-82A5-46E3-9DF1-6A089BDE1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915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E7CFA-02C3-4ED9-94BA-B0382D4751F1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53838-82A5-46E3-9DF1-6A089BDE1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950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E7CFA-02C3-4ED9-94BA-B0382D4751F1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53838-82A5-46E3-9DF1-6A089BDE1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56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E7CFA-02C3-4ED9-94BA-B0382D4751F1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53838-82A5-46E3-9DF1-6A089BDE1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456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E7CFA-02C3-4ED9-94BA-B0382D4751F1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53838-82A5-46E3-9DF1-6A089BDE1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643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E7CFA-02C3-4ED9-94BA-B0382D4751F1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53838-82A5-46E3-9DF1-6A089BDE1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704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E7CFA-02C3-4ED9-94BA-B0382D4751F1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53838-82A5-46E3-9DF1-6A089BDE1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4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E7CFA-02C3-4ED9-94BA-B0382D4751F1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53838-82A5-46E3-9DF1-6A089BDE1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19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E7CFA-02C3-4ED9-94BA-B0382D4751F1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53838-82A5-46E3-9DF1-6A089BDE1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93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E7CFA-02C3-4ED9-94BA-B0382D4751F1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53838-82A5-46E3-9DF1-6A089BDE1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374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DE7CFA-02C3-4ED9-94BA-B0382D4751F1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253838-82A5-46E3-9DF1-6A089BDE1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634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65576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28141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1144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8652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2158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3572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273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2396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8886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68837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8651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On-screen Show (4:3)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Jaime Medina</dc:creator>
  <cp:lastModifiedBy>Jaime Medina</cp:lastModifiedBy>
  <cp:revision>1</cp:revision>
  <dcterms:created xsi:type="dcterms:W3CDTF">2014-04-30T18:13:07Z</dcterms:created>
  <dcterms:modified xsi:type="dcterms:W3CDTF">2014-04-30T18:17:08Z</dcterms:modified>
</cp:coreProperties>
</file>

<file path=docProps/thumbnail.jpeg>
</file>